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3" r:id="rId4"/>
    <p:sldId id="259" r:id="rId5"/>
    <p:sldId id="260" r:id="rId6"/>
    <p:sldId id="261" r:id="rId7"/>
    <p:sldId id="262" r:id="rId8"/>
    <p:sldId id="264" r:id="rId9"/>
    <p:sldId id="287" r:id="rId10"/>
    <p:sldId id="265" r:id="rId11"/>
    <p:sldId id="266" r:id="rId12"/>
    <p:sldId id="267" r:id="rId13"/>
    <p:sldId id="268" r:id="rId14"/>
    <p:sldId id="270" r:id="rId15"/>
    <p:sldId id="272" r:id="rId16"/>
    <p:sldId id="283" r:id="rId17"/>
    <p:sldId id="284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6" r:id="rId29"/>
    <p:sldId id="269" r:id="rId30"/>
    <p:sldId id="258" r:id="rId31"/>
    <p:sldId id="285" r:id="rId32"/>
  </p:sldIdLst>
  <p:sldSz cx="9144000" cy="6858000" type="screen4x3"/>
  <p:notesSz cx="7102475" cy="102330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>
      <p:cViewPr>
        <p:scale>
          <a:sx n="91" d="100"/>
          <a:sy n="91" d="100"/>
        </p:scale>
        <p:origin x="-1219" y="-16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745F-AD76-492B-94C0-047EE450002B}" type="datetimeFigureOut">
              <a:rPr lang="zh-TW" altLang="en-US" smtClean="0"/>
              <a:t>2018/1/6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614D-8DE8-42DF-9834-CC8522622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2050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745F-AD76-492B-94C0-047EE450002B}" type="datetimeFigureOut">
              <a:rPr lang="zh-TW" altLang="en-US" smtClean="0"/>
              <a:t>2018/1/6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614D-8DE8-42DF-9834-CC8522622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917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745F-AD76-492B-94C0-047EE450002B}" type="datetimeFigureOut">
              <a:rPr lang="zh-TW" altLang="en-US" smtClean="0"/>
              <a:t>2018/1/6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614D-8DE8-42DF-9834-CC8522622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0515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745F-AD76-492B-94C0-047EE450002B}" type="datetimeFigureOut">
              <a:rPr lang="zh-TW" altLang="en-US" smtClean="0"/>
              <a:t>2018/1/6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614D-8DE8-42DF-9834-CC8522622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6621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745F-AD76-492B-94C0-047EE450002B}" type="datetimeFigureOut">
              <a:rPr lang="zh-TW" altLang="en-US" smtClean="0"/>
              <a:t>2018/1/6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614D-8DE8-42DF-9834-CC8522622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845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745F-AD76-492B-94C0-047EE450002B}" type="datetimeFigureOut">
              <a:rPr lang="zh-TW" altLang="en-US" smtClean="0"/>
              <a:t>2018/1/6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614D-8DE8-42DF-9834-CC8522622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1137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745F-AD76-492B-94C0-047EE450002B}" type="datetimeFigureOut">
              <a:rPr lang="zh-TW" altLang="en-US" smtClean="0"/>
              <a:t>2018/1/6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614D-8DE8-42DF-9834-CC8522622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598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745F-AD76-492B-94C0-047EE450002B}" type="datetimeFigureOut">
              <a:rPr lang="zh-TW" altLang="en-US" smtClean="0"/>
              <a:t>2018/1/6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614D-8DE8-42DF-9834-CC8522622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6427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745F-AD76-492B-94C0-047EE450002B}" type="datetimeFigureOut">
              <a:rPr lang="zh-TW" altLang="en-US" smtClean="0"/>
              <a:t>2018/1/6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614D-8DE8-42DF-9834-CC8522622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591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745F-AD76-492B-94C0-047EE450002B}" type="datetimeFigureOut">
              <a:rPr lang="zh-TW" altLang="en-US" smtClean="0"/>
              <a:t>2018/1/6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614D-8DE8-42DF-9834-CC8522622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175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745F-AD76-492B-94C0-047EE450002B}" type="datetimeFigureOut">
              <a:rPr lang="zh-TW" altLang="en-US" smtClean="0"/>
              <a:t>2018/1/6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614D-8DE8-42DF-9834-CC8522622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0246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F745F-AD76-492B-94C0-047EE450002B}" type="datetimeFigureOut">
              <a:rPr lang="zh-TW" altLang="en-US" smtClean="0"/>
              <a:t>2018/1/6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9614D-8DE8-42DF-9834-CC8522622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0114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5" Type="http://schemas.openxmlformats.org/officeDocument/2006/relationships/image" Target="../media/image8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1.jpeg"/><Relationship Id="rId7" Type="http://schemas.openxmlformats.org/officeDocument/2006/relationships/image" Target="../media/image1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microsoft.com/office/2007/relationships/hdphoto" Target="../media/hdphoto4.wdp"/><Relationship Id="rId9" Type="http://schemas.openxmlformats.org/officeDocument/2006/relationships/image" Target="../media/image11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microsoft.com/office/2007/relationships/hdphoto" Target="../media/hdphoto5.wdp"/><Relationship Id="rId4" Type="http://schemas.openxmlformats.org/officeDocument/2006/relationships/image" Target="../media/image1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" t="52038" r="1" b="1218"/>
          <a:stretch/>
        </p:blipFill>
        <p:spPr>
          <a:xfrm>
            <a:off x="-67477" y="404664"/>
            <a:ext cx="9221349" cy="631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3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61291" y="0"/>
            <a:ext cx="9205291" cy="7041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20170107</a:t>
            </a:r>
            <a:r>
              <a:rPr lang="zh-TW" altLang="en-US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第六屆第二次會員大會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060848"/>
            <a:ext cx="4685278" cy="312275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20" y="2060848"/>
            <a:ext cx="4163676" cy="31227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07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61291" y="0"/>
            <a:ext cx="9205291" cy="7041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20170107</a:t>
            </a:r>
            <a:r>
              <a:rPr lang="zh-TW" altLang="en-US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第六屆第二次會員大會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17" y="4299826"/>
            <a:ext cx="2098607" cy="139873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11" y="1403605"/>
            <a:ext cx="3917944" cy="261132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03605"/>
            <a:ext cx="3917944" cy="261132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293094"/>
            <a:ext cx="2108706" cy="140546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285" y="4293096"/>
            <a:ext cx="2108707" cy="140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5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61291" y="0"/>
            <a:ext cx="9205291" cy="7041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45624" cy="1143000"/>
          </a:xfrm>
        </p:spPr>
        <p:txBody>
          <a:bodyPr>
            <a:noAutofit/>
          </a:bodyPr>
          <a:lstStyle/>
          <a:p>
            <a:r>
              <a:rPr lang="en-US" altLang="zh-TW" sz="4200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20170320</a:t>
            </a:r>
            <a:r>
              <a:rPr lang="zh-TW" altLang="en-US" sz="4200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福豐國中急難救助金捐贈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14" y="4168518"/>
            <a:ext cx="2279366" cy="170875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077072"/>
            <a:ext cx="1977228" cy="148225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3318352" cy="248764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84784"/>
            <a:ext cx="3318352" cy="248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06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61291" y="0"/>
            <a:ext cx="9205291" cy="7041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200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20170320</a:t>
            </a:r>
            <a:r>
              <a:rPr lang="zh-TW" altLang="en-US" sz="4200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青溪國中棒球隊捐贈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6" y="1556792"/>
            <a:ext cx="4679660" cy="350816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95" y="1371849"/>
            <a:ext cx="3128321" cy="2345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" t="19511" r="5886" b="5158"/>
          <a:stretch/>
        </p:blipFill>
        <p:spPr>
          <a:xfrm>
            <a:off x="5144600" y="3520738"/>
            <a:ext cx="3796898" cy="23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6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61291" y="0"/>
            <a:ext cx="9205291" cy="7041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200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20170506</a:t>
            </a:r>
            <a:r>
              <a:rPr lang="zh-TW" altLang="en-US" sz="4200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愛心捐贈活動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532" y="1107504"/>
            <a:ext cx="2713873" cy="484177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768607"/>
            <a:ext cx="3525444" cy="197605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942042"/>
            <a:ext cx="2937256" cy="165220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942042"/>
            <a:ext cx="2947675" cy="165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1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182499" y="0"/>
            <a:ext cx="9377774" cy="71734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200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2017</a:t>
            </a:r>
            <a:r>
              <a:rPr lang="zh-TW" altLang="en-US" sz="4200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年度關懷心 希望情邀請卡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85417"/>
            <a:ext cx="3258606" cy="466682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70966"/>
            <a:ext cx="3093154" cy="44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3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182499" y="-99392"/>
            <a:ext cx="9377774" cy="71734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2017</a:t>
            </a:r>
            <a:r>
              <a:rPr lang="zh-TW" altLang="en-US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關懷心 希望情</a:t>
            </a:r>
            <a:r>
              <a:rPr lang="en-US" altLang="zh-TW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-</a:t>
            </a:r>
            <a:r>
              <a:rPr lang="zh-TW" altLang="en-US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陳康國小</a:t>
            </a:r>
            <a:endParaRPr lang="zh-TW" altLang="en-US" dirty="0">
              <a:solidFill>
                <a:srgbClr val="FF0000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315162"/>
            <a:ext cx="6573355" cy="436329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0" y="1315162"/>
            <a:ext cx="2099929" cy="139375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2" y="4079477"/>
            <a:ext cx="2099929" cy="1393758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1" y="2683314"/>
            <a:ext cx="2099929" cy="139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7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182499" y="-99392"/>
            <a:ext cx="9377774" cy="71734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2017</a:t>
            </a:r>
            <a:r>
              <a:rPr lang="zh-TW" altLang="en-US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關懷心 希望情</a:t>
            </a:r>
            <a:r>
              <a:rPr lang="en-US" altLang="zh-TW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-</a:t>
            </a:r>
            <a:r>
              <a:rPr lang="zh-TW" altLang="en-US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陳康國</a:t>
            </a:r>
            <a:r>
              <a:rPr lang="zh-TW" altLang="en-US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小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580494"/>
            <a:ext cx="1948753" cy="129342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933056"/>
            <a:ext cx="2603809" cy="1728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3736972" cy="248054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340768"/>
            <a:ext cx="4665158" cy="309634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373" y="4583852"/>
            <a:ext cx="1948753" cy="129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4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182499" y="0"/>
            <a:ext cx="9377774" cy="71734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2017</a:t>
            </a:r>
            <a:r>
              <a:rPr lang="zh-TW" altLang="en-US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夏令營穿越古今喫茶趣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199" y="4113170"/>
            <a:ext cx="2372801" cy="177879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30439"/>
            <a:ext cx="3600400" cy="269908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05" y="1340768"/>
            <a:ext cx="5144673" cy="385676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113169"/>
            <a:ext cx="2397258" cy="17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0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182499" y="0"/>
            <a:ext cx="9377774" cy="71734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2017</a:t>
            </a:r>
            <a:r>
              <a:rPr lang="zh-TW" altLang="en-US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夏令營穿越古今喫茶趣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904727"/>
            <a:ext cx="2384267" cy="318045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749" y="1922969"/>
            <a:ext cx="2372029" cy="316413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479" y="1922969"/>
            <a:ext cx="4220745" cy="316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46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14" r="5463"/>
          <a:stretch/>
        </p:blipFill>
        <p:spPr>
          <a:xfrm>
            <a:off x="-324544" y="-819472"/>
            <a:ext cx="9482954" cy="8971890"/>
          </a:xfrm>
        </p:spPr>
      </p:pic>
      <p:sp>
        <p:nvSpPr>
          <p:cNvPr id="3" name="文字方塊 2"/>
          <p:cNvSpPr txBox="1"/>
          <p:nvPr/>
        </p:nvSpPr>
        <p:spPr>
          <a:xfrm rot="21126113">
            <a:off x="302683" y="761007"/>
            <a:ext cx="52629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dirty="0" smtClean="0">
                <a:solidFill>
                  <a:srgbClr val="FF0000"/>
                </a:solidFill>
                <a:ea typeface="雅坊美工13" panose="02010609000101010101" pitchFamily="49" charset="-120"/>
              </a:rPr>
              <a:t>感謝您的蒞臨</a:t>
            </a:r>
            <a:endParaRPr lang="zh-TW" altLang="en-US" sz="6600" dirty="0">
              <a:solidFill>
                <a:srgbClr val="FF0000"/>
              </a:solidFill>
              <a:ea typeface="雅坊美工13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15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182499" y="0"/>
            <a:ext cx="9377774" cy="71734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2017</a:t>
            </a:r>
            <a:r>
              <a:rPr lang="zh-TW" altLang="en-US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夏令營穿越古今喫茶趣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98" y="1872207"/>
            <a:ext cx="2210260" cy="294834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1872206"/>
            <a:ext cx="2210260" cy="294834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252" y="1848809"/>
            <a:ext cx="2210260" cy="294834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60507"/>
            <a:ext cx="2195179" cy="292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9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182499" y="0"/>
            <a:ext cx="9377774" cy="71734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2017</a:t>
            </a:r>
            <a:r>
              <a:rPr lang="zh-TW" altLang="en-US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關懷心 希望情晚會</a:t>
            </a:r>
            <a:endParaRPr lang="zh-TW" altLang="en-US" dirty="0">
              <a:solidFill>
                <a:srgbClr val="FF0000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963469"/>
            <a:ext cx="3024336" cy="201573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16" y="1490161"/>
            <a:ext cx="2099725" cy="139947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16" y="3029262"/>
            <a:ext cx="2099725" cy="139947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13" y="4581128"/>
            <a:ext cx="2099725" cy="139947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451" y="1490161"/>
            <a:ext cx="2099725" cy="139947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54" y="1490161"/>
            <a:ext cx="3406049" cy="227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3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182499" y="0"/>
            <a:ext cx="9377774" cy="71734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2017</a:t>
            </a:r>
            <a:r>
              <a:rPr lang="zh-TW" altLang="en-US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關懷心 希望情晚會</a:t>
            </a:r>
            <a:endParaRPr lang="zh-TW" altLang="en-US" dirty="0">
              <a:solidFill>
                <a:srgbClr val="FF0000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814" y="1401363"/>
            <a:ext cx="3242331" cy="216102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3056" y="955419"/>
            <a:ext cx="3962411" cy="263128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789040"/>
            <a:ext cx="3073963" cy="204880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401363"/>
            <a:ext cx="3234675" cy="215592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52" y="2054067"/>
            <a:ext cx="2232248" cy="1487802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816798"/>
            <a:ext cx="2990667" cy="199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3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182499" y="0"/>
            <a:ext cx="9377774" cy="71734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2017</a:t>
            </a:r>
            <a:r>
              <a:rPr lang="zh-TW" altLang="en-US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關懷心 希望情晚會</a:t>
            </a:r>
            <a:endParaRPr lang="zh-TW" altLang="en-US" dirty="0">
              <a:solidFill>
                <a:srgbClr val="FF0000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7491" y="1490177"/>
            <a:ext cx="2014992" cy="133808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74" y="4420252"/>
            <a:ext cx="2007611" cy="133808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13" y="4437112"/>
            <a:ext cx="1982315" cy="132122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87" y="2888292"/>
            <a:ext cx="1941775" cy="129420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74" y="1376124"/>
            <a:ext cx="1936026" cy="129036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0" y="2888292"/>
            <a:ext cx="1941775" cy="129420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232" y="1376125"/>
            <a:ext cx="1936024" cy="129036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679" y="1356471"/>
            <a:ext cx="1965513" cy="1310022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54" y="2872470"/>
            <a:ext cx="1965513" cy="1310023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60" y="4439971"/>
            <a:ext cx="2004749" cy="1336173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69" y="4005064"/>
            <a:ext cx="1929497" cy="1286017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7" y="2629522"/>
            <a:ext cx="1955779" cy="1303534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7" y="1278887"/>
            <a:ext cx="1929497" cy="128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7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182499" y="0"/>
            <a:ext cx="9377774" cy="71734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2017</a:t>
            </a:r>
            <a:r>
              <a:rPr lang="zh-TW" altLang="en-US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關懷心 希望情晚會</a:t>
            </a:r>
            <a:endParaRPr lang="zh-TW" altLang="en-US" dirty="0">
              <a:solidFill>
                <a:srgbClr val="FF0000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827" y="4566526"/>
            <a:ext cx="2095909" cy="139181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99" y="1556792"/>
            <a:ext cx="4465235" cy="297609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416" y="1575819"/>
            <a:ext cx="2721944" cy="181418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192" y="3408156"/>
            <a:ext cx="1860240" cy="123985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88" y="3390005"/>
            <a:ext cx="1771981" cy="118103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571036"/>
            <a:ext cx="2088232" cy="1391815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88" y="4571037"/>
            <a:ext cx="2088232" cy="139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40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182499" y="0"/>
            <a:ext cx="9377774" cy="71734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2017</a:t>
            </a:r>
            <a:r>
              <a:rPr lang="zh-TW" altLang="en-US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關懷心 希望情結業式</a:t>
            </a:r>
            <a:endParaRPr lang="zh-TW" altLang="en-US" dirty="0">
              <a:solidFill>
                <a:srgbClr val="FF0000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86708"/>
            <a:ext cx="2882087" cy="191388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343" y="4149080"/>
            <a:ext cx="2882087" cy="191388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12782"/>
            <a:ext cx="2882087" cy="191388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3586708"/>
            <a:ext cx="2882087" cy="191388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344" y="1916832"/>
            <a:ext cx="2882087" cy="191388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663" y="1312782"/>
            <a:ext cx="2882087" cy="191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91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182499" y="0"/>
            <a:ext cx="9377774" cy="71734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2017</a:t>
            </a:r>
            <a:r>
              <a:rPr lang="zh-TW" altLang="en-US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關懷心 希望情結業式</a:t>
            </a:r>
            <a:endParaRPr lang="zh-TW" altLang="en-US" dirty="0">
              <a:solidFill>
                <a:srgbClr val="FF0000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043" y="4333626"/>
            <a:ext cx="2292848" cy="152259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942995"/>
            <a:ext cx="2894930" cy="192241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780928"/>
            <a:ext cx="2292848" cy="152259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196752"/>
            <a:ext cx="2292848" cy="152259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57080"/>
            <a:ext cx="2304256" cy="153017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05575"/>
            <a:ext cx="2304256" cy="153017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15510"/>
            <a:ext cx="1441811" cy="2171198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37147"/>
            <a:ext cx="1440160" cy="2168712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1831" y="5013176"/>
            <a:ext cx="3059832" cy="20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51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182499" y="0"/>
            <a:ext cx="9377774" cy="71734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2017</a:t>
            </a:r>
            <a:r>
              <a:rPr lang="zh-TW" altLang="en-US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關懷心 希望情結業式</a:t>
            </a:r>
            <a:endParaRPr lang="zh-TW" altLang="en-US" dirty="0">
              <a:solidFill>
                <a:srgbClr val="FF0000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" y="1189041"/>
            <a:ext cx="3361502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70" y="3429000"/>
            <a:ext cx="1753934" cy="2641217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683" y="1484784"/>
            <a:ext cx="3270773" cy="217199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342" y="3429000"/>
            <a:ext cx="1755762" cy="264397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429000"/>
            <a:ext cx="1751075" cy="263691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50" y="3428999"/>
            <a:ext cx="1755762" cy="264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2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182499" y="0"/>
            <a:ext cx="9377774" cy="71734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20171107</a:t>
            </a:r>
            <a:r>
              <a:rPr lang="zh-TW" altLang="en-US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常務理監會</a:t>
            </a:r>
            <a:r>
              <a:rPr lang="en-US" altLang="zh-TW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&amp;</a:t>
            </a:r>
            <a:r>
              <a:rPr lang="zh-TW" altLang="en-US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活動籌備會</a:t>
            </a:r>
            <a:endParaRPr lang="zh-TW" altLang="en-US" dirty="0">
              <a:solidFill>
                <a:srgbClr val="FF0000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778829"/>
            <a:ext cx="1695571" cy="226025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773" y="4293096"/>
            <a:ext cx="2116712" cy="158789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66" y="4293096"/>
            <a:ext cx="2116712" cy="158789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991" y="4293096"/>
            <a:ext cx="2088232" cy="156652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771270"/>
            <a:ext cx="3012284" cy="225819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99" y="1778829"/>
            <a:ext cx="3033512" cy="227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2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182499" y="0"/>
            <a:ext cx="9377774" cy="71734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2017</a:t>
            </a:r>
            <a:r>
              <a:rPr lang="zh-TW" altLang="en-US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年度寒冬送暖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03"/>
          <a:stretch/>
        </p:blipFill>
        <p:spPr>
          <a:xfrm>
            <a:off x="4856170" y="3586708"/>
            <a:ext cx="4221571" cy="236240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57"/>
          <a:stretch/>
        </p:blipFill>
        <p:spPr>
          <a:xfrm>
            <a:off x="156597" y="1448305"/>
            <a:ext cx="4088658" cy="263295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651" y="4165257"/>
            <a:ext cx="2808312" cy="2106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024" y="1467147"/>
            <a:ext cx="2739408" cy="205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7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61291" y="0"/>
            <a:ext cx="9205291" cy="7041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2016</a:t>
            </a:r>
            <a:r>
              <a:rPr lang="zh-TW" altLang="en-US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年度寒冬送暖活動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002" y="4457830"/>
            <a:ext cx="2349111" cy="1761038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7" y="1556792"/>
            <a:ext cx="3557904" cy="266722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552661"/>
            <a:ext cx="2000418" cy="266842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96" y="3140968"/>
            <a:ext cx="3557904" cy="26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9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182499" y="0"/>
            <a:ext cx="9377774" cy="717341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6024" y="1629955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每一次 都在徘徊孤單中堅強</a:t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每一次 就算很受傷 也不閃淚光</a:t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我知道 我一直有雙隱形的翅膀</a:t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帶我飛 飛過絕望</a:t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不去想 他們擁有美麗的太陽</a:t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我看見 每天的夕陽 也會有變化</a:t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我知道 我一直有雙隱形的翅膀</a:t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帶我飛 給我希望</a:t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我終於 看到 所有夢想都開花</a:t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追逐的年輕 歌聲多</a:t>
            </a:r>
            <a:r>
              <a:rPr lang="zh-TW" altLang="en-US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嘹亮</a:t>
            </a:r>
            <a:r>
              <a:rPr lang="en-US" altLang="zh-TW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88024" y="1916832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我終於 翱翔 用心凝望不害怕</a:t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哪裡會有風 就飛多遠吧</a:t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不去想他們擁有美麗的太陽</a:t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我看見 每天的夕陽 也會有變化</a:t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我知道　我一直有雙隱形的翅膀</a:t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帶我飛　給我希望</a:t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我終於看到　所有夢想都開花</a:t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追逐的年輕歌聲多嘹亮</a:t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我終於翱翔　用心凝望不害怕</a:t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哪裡會有風就飛多遠吧</a:t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隱形的翅膀　讓夢恆久比天長</a:t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留一個願望讓自己　想像</a:t>
            </a:r>
            <a:b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隱形的翅膀</a:t>
            </a:r>
            <a:endParaRPr lang="zh-TW" altLang="en-US" dirty="0">
              <a:solidFill>
                <a:srgbClr val="FF0000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040456"/>
            <a:ext cx="864096" cy="842823"/>
          </a:xfr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04664"/>
            <a:ext cx="2088231" cy="156617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24" y="6156542"/>
            <a:ext cx="1028622" cy="77146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65" y="6202951"/>
            <a:ext cx="1028622" cy="77146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6156541"/>
            <a:ext cx="1028622" cy="77146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04664"/>
            <a:ext cx="1656184" cy="124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35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182499" y="0"/>
            <a:ext cx="9377774" cy="7173416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感謝有您</a:t>
            </a:r>
            <a:endParaRPr lang="zh-TW" altLang="en-US" dirty="0">
              <a:solidFill>
                <a:srgbClr val="FF0000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040456"/>
            <a:ext cx="864096" cy="842823"/>
          </a:xfr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04664"/>
            <a:ext cx="2088231" cy="156617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24" y="6156542"/>
            <a:ext cx="1028622" cy="77146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65" y="6202951"/>
            <a:ext cx="1028622" cy="77146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6156541"/>
            <a:ext cx="1028622" cy="77146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04664"/>
            <a:ext cx="1656184" cy="1242139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467544" y="1970839"/>
            <a:ext cx="73780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00B0F0"/>
                </a:solidFill>
                <a:ea typeface="華康行書體" panose="02010609000101010101" pitchFamily="49" charset="-120"/>
              </a:rPr>
              <a:t>希望之光協進會感謝一路上有您的照亮</a:t>
            </a:r>
            <a:endParaRPr lang="en-US" altLang="zh-TW" sz="3200" dirty="0" smtClean="0">
              <a:solidFill>
                <a:srgbClr val="00B0F0"/>
              </a:solidFill>
              <a:ea typeface="華康行書體" panose="02010609000101010101" pitchFamily="49" charset="-120"/>
            </a:endParaRPr>
          </a:p>
          <a:p>
            <a:r>
              <a:rPr lang="zh-TW" altLang="en-US" sz="3200" dirty="0" smtClean="0">
                <a:solidFill>
                  <a:srgbClr val="00B0F0"/>
                </a:solidFill>
                <a:ea typeface="華康行書體" panose="02010609000101010101" pitchFamily="49" charset="-120"/>
              </a:rPr>
              <a:t>讓就學中的孩子不再找不到明日之光</a:t>
            </a:r>
            <a:endParaRPr lang="en-US" altLang="zh-TW" sz="3200" dirty="0" smtClean="0">
              <a:solidFill>
                <a:srgbClr val="00B0F0"/>
              </a:solidFill>
              <a:ea typeface="華康行書體" panose="02010609000101010101" pitchFamily="49" charset="-120"/>
            </a:endParaRPr>
          </a:p>
          <a:p>
            <a:r>
              <a:rPr lang="zh-TW" altLang="en-US" sz="3200" dirty="0" smtClean="0">
                <a:solidFill>
                  <a:srgbClr val="00B0F0"/>
                </a:solidFill>
                <a:ea typeface="華康行書體" panose="02010609000101010101" pitchFamily="49" charset="-120"/>
              </a:rPr>
              <a:t>一切因為有您</a:t>
            </a:r>
            <a:endParaRPr lang="en-US" altLang="zh-TW" sz="3200" dirty="0" smtClean="0">
              <a:solidFill>
                <a:srgbClr val="00B0F0"/>
              </a:solidFill>
              <a:ea typeface="華康行書體" panose="02010609000101010101" pitchFamily="49" charset="-120"/>
            </a:endParaRPr>
          </a:p>
          <a:p>
            <a:r>
              <a:rPr lang="zh-TW" altLang="en-US" sz="3200" dirty="0" smtClean="0">
                <a:solidFill>
                  <a:srgbClr val="00B0F0"/>
                </a:solidFill>
                <a:ea typeface="華康行書體" panose="02010609000101010101" pitchFamily="49" charset="-120"/>
              </a:rPr>
              <a:t>讓我們的社會變的更加溫暖、更加有愛</a:t>
            </a:r>
            <a:endParaRPr lang="en-US" altLang="zh-TW" sz="3200" dirty="0" smtClean="0">
              <a:solidFill>
                <a:srgbClr val="00B0F0"/>
              </a:solidFill>
              <a:ea typeface="華康行書體" panose="02010609000101010101" pitchFamily="49" charset="-120"/>
            </a:endParaRPr>
          </a:p>
          <a:p>
            <a:r>
              <a:rPr lang="zh-TW" altLang="en-US" sz="3200" dirty="0" smtClean="0">
                <a:solidFill>
                  <a:srgbClr val="00B0F0"/>
                </a:solidFill>
                <a:ea typeface="華康行書體" panose="02010609000101010101" pitchFamily="49" charset="-120"/>
              </a:rPr>
              <a:t>未來的日子，讓我再一起手牽著手</a:t>
            </a:r>
            <a:endParaRPr lang="en-US" altLang="zh-TW" sz="3200" dirty="0" smtClean="0">
              <a:solidFill>
                <a:srgbClr val="00B0F0"/>
              </a:solidFill>
              <a:ea typeface="華康行書體" panose="02010609000101010101" pitchFamily="49" charset="-120"/>
            </a:endParaRPr>
          </a:p>
          <a:p>
            <a:r>
              <a:rPr lang="zh-TW" altLang="en-US" sz="3200" dirty="0" smtClean="0">
                <a:solidFill>
                  <a:srgbClr val="00B0F0"/>
                </a:solidFill>
                <a:ea typeface="華康行書體" panose="02010609000101010101" pitchFamily="49" charset="-120"/>
              </a:rPr>
              <a:t>一起照亮我們的孩子</a:t>
            </a:r>
            <a:r>
              <a:rPr lang="en-US" altLang="zh-TW" sz="3200" dirty="0" smtClean="0">
                <a:solidFill>
                  <a:srgbClr val="00B0F0"/>
                </a:solidFill>
                <a:ea typeface="華康行書體" panose="02010609000101010101" pitchFamily="49" charset="-120"/>
              </a:rPr>
              <a:t>…</a:t>
            </a:r>
            <a:endParaRPr lang="zh-TW" altLang="en-US" sz="3200" dirty="0">
              <a:solidFill>
                <a:srgbClr val="00B0F0"/>
              </a:solidFill>
              <a:ea typeface="華康行書體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635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61291" y="0"/>
            <a:ext cx="9205291" cy="7041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2016</a:t>
            </a:r>
            <a:r>
              <a:rPr lang="zh-TW" altLang="en-US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年度寒冬送暖活動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17176" r="-145" b="8342"/>
          <a:stretch/>
        </p:blipFill>
        <p:spPr>
          <a:xfrm>
            <a:off x="0" y="2176639"/>
            <a:ext cx="4283968" cy="239201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03882"/>
            <a:ext cx="3240360" cy="24291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 t="41436" r="-1063" b="-350"/>
          <a:stretch/>
        </p:blipFill>
        <p:spPr>
          <a:xfrm>
            <a:off x="4355976" y="3645024"/>
            <a:ext cx="4705700" cy="2102258"/>
          </a:xfrm>
        </p:spPr>
      </p:pic>
    </p:spTree>
    <p:extLst>
      <p:ext uri="{BB962C8B-B14F-4D97-AF65-F5344CB8AC3E}">
        <p14:creationId xmlns:p14="http://schemas.microsoft.com/office/powerpoint/2010/main" val="2330186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61291" y="0"/>
            <a:ext cx="9205291" cy="7041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2016</a:t>
            </a:r>
            <a:r>
              <a:rPr lang="zh-TW" altLang="en-US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緣起非洲，愛在建德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538431"/>
            <a:ext cx="3096344" cy="2321211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499142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5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61291" y="0"/>
            <a:ext cx="9205291" cy="7041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2016</a:t>
            </a:r>
            <a:r>
              <a:rPr lang="zh-TW" altLang="en-US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緣起非洲，愛在建德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77721">
            <a:off x="5032377" y="849364"/>
            <a:ext cx="3149306" cy="420096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272000" cy="3202555"/>
          </a:xfrm>
          <a:prstGeom prst="rect">
            <a:avLst/>
          </a:prstGeom>
        </p:spPr>
      </p:pic>
      <p:pic>
        <p:nvPicPr>
          <p:cNvPr id="13" name="內容版面配置區 1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149080"/>
            <a:ext cx="3096344" cy="1742374"/>
          </a:xfrm>
        </p:spPr>
      </p:pic>
    </p:spTree>
    <p:extLst>
      <p:ext uri="{BB962C8B-B14F-4D97-AF65-F5344CB8AC3E}">
        <p14:creationId xmlns:p14="http://schemas.microsoft.com/office/powerpoint/2010/main" val="333394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61291" y="0"/>
            <a:ext cx="9205291" cy="7041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2016</a:t>
            </a:r>
            <a:r>
              <a:rPr lang="zh-TW" altLang="en-US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緣起非洲，愛在建德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28956"/>
            <a:ext cx="4433850" cy="332613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5" b="14012"/>
          <a:stretch/>
        </p:blipFill>
        <p:spPr>
          <a:xfrm>
            <a:off x="5508104" y="1253648"/>
            <a:ext cx="3312368" cy="447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84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61291" y="0"/>
            <a:ext cx="9205291" cy="7041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TW" sz="4000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2016</a:t>
            </a:r>
            <a:r>
              <a:rPr lang="zh-TW" altLang="en-US" sz="4000" dirty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大園區家長會長協會就職典禮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" t="2915" r="19860" b="9034"/>
          <a:stretch/>
        </p:blipFill>
        <p:spPr>
          <a:xfrm>
            <a:off x="5088795" y="1556792"/>
            <a:ext cx="4032448" cy="2679674"/>
          </a:xfrm>
          <a:prstGeom prst="rect">
            <a:avLst/>
          </a:prstGeom>
        </p:spPr>
      </p:pic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12776"/>
            <a:ext cx="3168352" cy="237519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896629"/>
            <a:ext cx="2289430" cy="305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9"/>
          <a:stretch/>
        </p:blipFill>
        <p:spPr>
          <a:xfrm>
            <a:off x="-61291" y="0"/>
            <a:ext cx="9205291" cy="7041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rPr>
              <a:t>個案審查會議</a:t>
            </a:r>
            <a:endParaRPr lang="zh-TW" altLang="en-US" sz="4000" dirty="0">
              <a:solidFill>
                <a:srgbClr val="FF0000"/>
              </a:solidFill>
              <a:latin typeface="華康娃娃體W7" panose="040B0709000000000000" pitchFamily="81" charset="-120"/>
              <a:ea typeface="華康娃娃體W7" panose="040B0709000000000000" pitchFamily="81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98" y="1419067"/>
            <a:ext cx="4566858" cy="2582785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00" y="1412775"/>
            <a:ext cx="4577984" cy="258907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82" y="4149080"/>
            <a:ext cx="3096344" cy="175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9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:dissolve/>
      </p:transition>
    </mc:Choice>
    <mc:Fallback>
      <p:transition spd="slow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</TotalTime>
  <Words>257</Words>
  <Application>Microsoft Office PowerPoint</Application>
  <PresentationFormat>如螢幕大小 (4:3)</PresentationFormat>
  <Paragraphs>38</Paragraphs>
  <Slides>31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2" baseType="lpstr">
      <vt:lpstr>Office 佈景主題</vt:lpstr>
      <vt:lpstr>PowerPoint 簡報</vt:lpstr>
      <vt:lpstr>PowerPoint 簡報</vt:lpstr>
      <vt:lpstr>2016年度寒冬送暖活動</vt:lpstr>
      <vt:lpstr>2016年度寒冬送暖活動</vt:lpstr>
      <vt:lpstr>2016緣起非洲，愛在建德</vt:lpstr>
      <vt:lpstr>2016緣起非洲，愛在建德</vt:lpstr>
      <vt:lpstr>2016緣起非洲，愛在建德</vt:lpstr>
      <vt:lpstr>2016大園區家長會長協會就職典禮</vt:lpstr>
      <vt:lpstr>個案審查會議</vt:lpstr>
      <vt:lpstr>20170107第六屆第二次會員大會</vt:lpstr>
      <vt:lpstr>20170107第六屆第二次會員大會</vt:lpstr>
      <vt:lpstr>20170320福豐國中急難救助金捐贈</vt:lpstr>
      <vt:lpstr>20170320青溪國中棒球隊捐贈</vt:lpstr>
      <vt:lpstr>20170506愛心捐贈活動</vt:lpstr>
      <vt:lpstr>2017年度關懷心 希望情邀請卡</vt:lpstr>
      <vt:lpstr>2017關懷心 希望情-陳康國小</vt:lpstr>
      <vt:lpstr>2017關懷心 希望情-陳康國小</vt:lpstr>
      <vt:lpstr>2017夏令營穿越古今喫茶趣</vt:lpstr>
      <vt:lpstr>2017夏令營穿越古今喫茶趣</vt:lpstr>
      <vt:lpstr>2017夏令營穿越古今喫茶趣</vt:lpstr>
      <vt:lpstr>2017關懷心 希望情晚會</vt:lpstr>
      <vt:lpstr>2017關懷心 希望情晚會</vt:lpstr>
      <vt:lpstr>2017關懷心 希望情晚會</vt:lpstr>
      <vt:lpstr>2017關懷心 希望情晚會</vt:lpstr>
      <vt:lpstr>2017關懷心 希望情結業式</vt:lpstr>
      <vt:lpstr>2017關懷心 希望情結業式</vt:lpstr>
      <vt:lpstr>2017關懷心 希望情結業式</vt:lpstr>
      <vt:lpstr>20171107常務理監會&amp;活動籌備會</vt:lpstr>
      <vt:lpstr>2017年度寒冬送暖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27</cp:revision>
  <cp:lastPrinted>2018-01-05T16:11:31Z</cp:lastPrinted>
  <dcterms:created xsi:type="dcterms:W3CDTF">2018-01-03T15:47:53Z</dcterms:created>
  <dcterms:modified xsi:type="dcterms:W3CDTF">2018-01-05T16:43:57Z</dcterms:modified>
</cp:coreProperties>
</file>